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8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0" autoAdjust="0"/>
    <p:restoredTop sz="81129" autoAdjust="0"/>
  </p:normalViewPr>
  <p:slideViewPr>
    <p:cSldViewPr>
      <p:cViewPr varScale="1">
        <p:scale>
          <a:sx n="60" d="100"/>
          <a:sy n="60" d="100"/>
        </p:scale>
        <p:origin x="-6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CB3FA-B6C7-475C-8E6F-9FA604857781}" type="datetimeFigureOut">
              <a:rPr lang="en-US" smtClean="0"/>
              <a:t>5/20/2010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DA66F-4126-44A7-B27C-08050703B9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1DA66F-4126-44A7-B27C-08050703B94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100BA-D76F-4486-A5DE-8A0D47041C1B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563DF-476A-46DB-8ED1-FF4D9A75A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RSDHS\2012$\stefra\18a._Soundzabound_Volume_3_Disc_1_70's_Funk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RSDHS\2012$\stefra\18a._Soundzabound_Volume_3_Disc_1_70's_Funk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0"/>
            <a:ext cx="7772400" cy="1470025"/>
          </a:xfrm>
        </p:spPr>
        <p:txBody>
          <a:bodyPr/>
          <a:lstStyle/>
          <a:p>
            <a:r>
              <a:rPr lang="en-US" dirty="0" smtClean="0"/>
              <a:t>1970s Disco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Presentation by Frank S. and Travis F.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2050" name="Picture 2" descr="C:\Documents and Settings\stefra\Local Settings\Temporary Internet Files\Content.IE5\DJFHGO1T\MC90043859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0"/>
            <a:ext cx="32766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stefra\Local Settings\Temporary Internet Files\Content.IE5\V9EG5U7O\MC90029290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505200" cy="3341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7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3792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93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048000" y="2133600"/>
            <a:ext cx="12192000" cy="1569660"/>
          </a:xfrm>
          <a:prstGeom prst="rect">
            <a:avLst/>
          </a:prstGeom>
          <a:gradFill flip="none" rotWithShape="1">
            <a:gsLst>
              <a:gs pos="83000">
                <a:srgbClr val="A603AB"/>
              </a:gs>
              <a:gs pos="83000">
                <a:srgbClr val="A603AB"/>
              </a:gs>
              <a:gs pos="8300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1"/>
            <a:tileRect/>
          </a:gradFill>
          <a:ln w="28575">
            <a:noFill/>
          </a:ln>
          <a:effectLst>
            <a:glow rad="101600">
              <a:srgbClr val="2848E6">
                <a:alpha val="40000"/>
              </a:srgbClr>
            </a:glo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convex"/>
            <a:bevelB/>
          </a:sp3d>
        </p:spPr>
        <p:txBody>
          <a:bodyPr wrap="square" lIns="91440" tIns="45720" rIns="91440" bIns="45720">
            <a:spAutoFit/>
            <a:sp3d extrusionH="57150" contourW="6350" prstMaterial="metal">
              <a:bevelT w="127000" h="31750" prst="slope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all" spc="0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  The </a:t>
            </a:r>
            <a:r>
              <a:rPr lang="en-US" sz="9600" b="1" cap="all" spc="0" dirty="0" smtClean="0">
                <a:ln w="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blipFill>
                  <a:blip r:embed="rId3"/>
                  <a:tile tx="0" ty="0" sx="100000" sy="100000" flip="none" algn="tl"/>
                </a:blip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End</a:t>
            </a:r>
            <a:endParaRPr lang="en-US" sz="9600" b="1" cap="all" spc="0" dirty="0">
              <a:ln w="0">
                <a:solidFill>
                  <a:schemeClr val="accent2">
                    <a:lumMod val="60000"/>
                    <a:lumOff val="40000"/>
                  </a:schemeClr>
                </a:solidFill>
              </a:ln>
              <a:blipFill>
                <a:blip r:embed="rId3"/>
                <a:tile tx="0" ty="0" sx="100000" sy="100000" flip="none" algn="tl"/>
              </a:blip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push dir="r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stefra\Local Settings\Temporary Internet Files\Content.IE5\Q0V6GMZ5\MC90036103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981200"/>
            <a:ext cx="4542739" cy="4667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history of disco dancing dates back to the 1970s when African American and Hispanic communities across the United States of America popularized a music genre, that went by the name of 'Disco'. A trend that started in Philadelphia, resulted in the popular club culture, flickering multi-colored lights and heavily sequined apparel.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160020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he 1972 album released </a:t>
            </a:r>
            <a:r>
              <a:rPr lang="en-US" dirty="0" smtClean="0"/>
              <a:t>by Manu Dibango, called 'Soul Makossa', is recognized as the first disco music record. The trend caught on quick and a dance form just as unique was showcased on disco songs performed by Bee Gees, Donna </a:t>
            </a:r>
            <a:r>
              <a:rPr lang="en-US" dirty="0" smtClean="0"/>
              <a:t>Summer, </a:t>
            </a:r>
            <a:r>
              <a:rPr lang="en-US" dirty="0" smtClean="0"/>
              <a:t>and The Jacksons.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C:\Documents and Settings\stefra\Local Settings\Temporary Internet Files\Content.IE5\V9EG5U7O\MC9001513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9144000" cy="3581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atwave-boogie-nights-who-dat-fun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352800"/>
            <a:ext cx="35052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4" name="Picture 3" descr="Disco%20Fever%20-%201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858512" cy="3434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81600" y="3048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Disco Fever (left) is the most famous disco band of the 1970s in the world.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39624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Heatwave (right) was a 1970s disco/funk band. This is a CD of theirs.</a:t>
            </a:r>
            <a:endParaRPr lang="en-US" dirty="0"/>
          </a:p>
        </p:txBody>
      </p:sp>
    </p:spTree>
  </p:cSld>
  <p:clrMapOvr>
    <a:masterClrMapping/>
  </p:clrMapOvr>
  <p:transition advClick="0" advTm="7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228600"/>
            <a:ext cx="4724400" cy="4724400"/>
          </a:xfrm>
          <a:prstGeom prst="rect">
            <a:avLst/>
          </a:prstGeom>
        </p:spPr>
      </p:pic>
      <p:pic>
        <p:nvPicPr>
          <p:cNvPr id="2" name="Picture 1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971800" cy="2895600"/>
          </a:xfrm>
          <a:prstGeom prst="rect">
            <a:avLst/>
          </a:prstGeom>
        </p:spPr>
      </p:pic>
      <p:pic>
        <p:nvPicPr>
          <p:cNvPr id="3" name="Picture 2" descr="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505200"/>
            <a:ext cx="3352800" cy="3352800"/>
          </a:xfrm>
          <a:prstGeom prst="rect">
            <a:avLst/>
          </a:prstGeom>
        </p:spPr>
      </p:pic>
      <p:pic>
        <p:nvPicPr>
          <p:cNvPr id="4" name="Picture 3" descr="unnamed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0764" y="4343400"/>
            <a:ext cx="3033236" cy="2514600"/>
          </a:xfrm>
          <a:prstGeom prst="rect">
            <a:avLst/>
          </a:prstGeom>
        </p:spPr>
      </p:pic>
      <p:pic>
        <p:nvPicPr>
          <p:cNvPr id="6" name="Picture 5" descr="unnamed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43550" y="0"/>
            <a:ext cx="3600450" cy="4286250"/>
          </a:xfrm>
          <a:prstGeom prst="rect">
            <a:avLst/>
          </a:prstGeom>
        </p:spPr>
      </p:pic>
      <p:pic>
        <p:nvPicPr>
          <p:cNvPr id="7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95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ames brown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0"/>
            <a:ext cx="5410200" cy="6858000"/>
          </a:xfrm>
          <a:prstGeom prst="rect">
            <a:avLst/>
          </a:prstGeom>
        </p:spPr>
      </p:pic>
      <p:pic>
        <p:nvPicPr>
          <p:cNvPr id="3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e%20gees%20GD57913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3810000" cy="293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Boston%20-%20Sister%20Sled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38862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81600" y="3352800"/>
            <a:ext cx="3733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Sister Sledge (below).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152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Bee Gees (left).</a:t>
            </a:r>
            <a:endParaRPr lang="en-US" dirty="0"/>
          </a:p>
        </p:txBody>
      </p:sp>
      <p:pic>
        <p:nvPicPr>
          <p:cNvPr id="6" name="Picture 5" descr="B000009POI_01_LZZZZZZ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00500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24200" y="42672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CD by Village People (left), a disco band of the 1970s.</a:t>
            </a:r>
            <a:endParaRPr lang="en-US" dirty="0"/>
          </a:p>
        </p:txBody>
      </p:sp>
      <p:pic>
        <p:nvPicPr>
          <p:cNvPr id="8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nna_sum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171043" cy="313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800600" y="381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Donna Summer (left).</a:t>
            </a:r>
            <a:endParaRPr lang="en-US" dirty="0"/>
          </a:p>
        </p:txBody>
      </p:sp>
      <p:pic>
        <p:nvPicPr>
          <p:cNvPr id="4" name="Picture 3" descr="fotoDe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2739813"/>
            <a:ext cx="2895600" cy="4118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05200" y="6019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Dee D. Jackson (right).</a:t>
            </a:r>
            <a:endParaRPr lang="en-US" dirty="0"/>
          </a:p>
        </p:txBody>
      </p:sp>
      <p:pic>
        <p:nvPicPr>
          <p:cNvPr id="6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IBB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6696074" y="3678873"/>
            <a:ext cx="2447926" cy="317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505200" y="3810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Andy Gibb (right) was a 1970s disco artist, but died due to drug abuse.</a:t>
            </a:r>
            <a:endParaRPr lang="en-US" dirty="0"/>
          </a:p>
        </p:txBody>
      </p:sp>
      <p:pic>
        <p:nvPicPr>
          <p:cNvPr id="4" name="Picture 3" descr="9180740_109137799814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0" y="0"/>
            <a:ext cx="2819400" cy="3489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48000" y="457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Bernard Edwards (left) was a 1970s disco artist, but died in his sleep due to pneumonia.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29200" y="1066800"/>
            <a:ext cx="38941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blipFill>
                  <a:blip r:embed="rId5"/>
                  <a:tile tx="0" ty="0" sx="100000" sy="100000" flip="none" algn="tl"/>
                </a:blip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Disco Artists of the Past</a:t>
            </a:r>
            <a:endParaRPr lang="en-US" sz="5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blipFill>
                <a:blip r:embed="rId5"/>
                <a:tile tx="0" ty="0" sx="100000" sy="100000" flip="none" algn="tl"/>
              </a:blip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18a._Soundzabound_Volume_3_Disc_1_70's_Fun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3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1970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1970s</Template>
  <TotalTime>175</TotalTime>
  <Words>238</Words>
  <Application>Microsoft Office PowerPoint</Application>
  <PresentationFormat>On-screen Show (4:3)</PresentationFormat>
  <Paragraphs>16</Paragraphs>
  <Slides>10</Slides>
  <Notes>1</Notes>
  <HiddenSlides>0</HiddenSlides>
  <MMClips>10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1970s</vt:lpstr>
      <vt:lpstr>1970s Disco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1970s  Disco</dc:title>
  <dc:creator>asdfg</dc:creator>
  <cp:lastModifiedBy>Richland School District</cp:lastModifiedBy>
  <cp:revision>56</cp:revision>
  <dcterms:created xsi:type="dcterms:W3CDTF">2010-05-14T19:55:10Z</dcterms:created>
  <dcterms:modified xsi:type="dcterms:W3CDTF">2010-05-20T18:46:53Z</dcterms:modified>
</cp:coreProperties>
</file>